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78"/>
  </p:notesMasterIdLst>
  <p:handoutMasterIdLst>
    <p:handoutMasterId r:id="rId79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691" r:id="rId42"/>
    <p:sldId id="3692" r:id="rId43"/>
    <p:sldId id="3693" r:id="rId44"/>
    <p:sldId id="3703" r:id="rId45"/>
    <p:sldId id="3718" r:id="rId46"/>
    <p:sldId id="3719" r:id="rId47"/>
    <p:sldId id="3720" r:id="rId48"/>
    <p:sldId id="3724" r:id="rId49"/>
    <p:sldId id="3734" r:id="rId50"/>
    <p:sldId id="3704" r:id="rId51"/>
    <p:sldId id="3708" r:id="rId52"/>
    <p:sldId id="3709" r:id="rId53"/>
    <p:sldId id="3712" r:id="rId54"/>
    <p:sldId id="3710" r:id="rId55"/>
    <p:sldId id="3711" r:id="rId56"/>
    <p:sldId id="3721" r:id="rId57"/>
    <p:sldId id="3714" r:id="rId58"/>
    <p:sldId id="3738" r:id="rId59"/>
    <p:sldId id="3699" r:id="rId60"/>
    <p:sldId id="3737" r:id="rId61"/>
    <p:sldId id="3722" r:id="rId62"/>
    <p:sldId id="3725" r:id="rId63"/>
    <p:sldId id="3732" r:id="rId64"/>
    <p:sldId id="3681" r:id="rId65"/>
    <p:sldId id="3695" r:id="rId66"/>
    <p:sldId id="3705" r:id="rId67"/>
    <p:sldId id="3726" r:id="rId68"/>
    <p:sldId id="3727" r:id="rId69"/>
    <p:sldId id="3731" r:id="rId70"/>
    <p:sldId id="3730" r:id="rId71"/>
    <p:sldId id="3728" r:id="rId72"/>
    <p:sldId id="3729" r:id="rId73"/>
    <p:sldId id="3647" r:id="rId74"/>
    <p:sldId id="3631" r:id="rId75"/>
    <p:sldId id="3628" r:id="rId76"/>
    <p:sldId id="3717" r:id="rId77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9000" autoAdjust="0"/>
  </p:normalViewPr>
  <p:slideViewPr>
    <p:cSldViewPr>
      <p:cViewPr>
        <p:scale>
          <a:sx n="119" d="100"/>
          <a:sy n="119" d="100"/>
        </p:scale>
        <p:origin x="336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515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Prover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blipFill>
                <a:blip r:embed="rId2"/>
                <a:stretch>
                  <a:fillRect l="-1585" t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+mj-lt"/>
                <a:cs typeface="Calibri" panose="020F0502020204030204" pitchFamily="34" charset="0"/>
              </a:rPr>
              <a:t>Dilithium parameters for security category 5</a:t>
            </a:r>
            <a:endParaRPr lang="en-US" sz="2400" b="0" kern="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3333" r="-323684" b="-9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10345" r="-323684" b="-8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310345" r="-323684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310345" r="-79126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0345" r="-323684" b="-6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93333" r="-323684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493333" r="-79126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93333" r="-1875" b="-5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495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3953" r="-323684" b="-28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13953" r="-1875" b="-281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762069" r="-32368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762069" r="-79126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762069" r="-187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862069" r="-323684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930000" r="-32368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65517" r="-323684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10381"/>
              </p:ext>
            </p:extLst>
          </p:nvPr>
        </p:nvGraphicFramePr>
        <p:xfrm>
          <a:off x="1219200" y="5683715"/>
          <a:ext cx="4902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blipFill>
                <a:blip r:embed="rId2"/>
                <a:stretch>
                  <a:fillRect l="-193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24217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242170" cy="4648200"/>
              </a:xfrm>
              <a:prstGeom prst="rect">
                <a:avLst/>
              </a:prstGeom>
              <a:blipFill>
                <a:blip r:embed="rId2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69771" y="129540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69771" y="129540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5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69770" y="1740263"/>
                <a:ext cx="845820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69770" y="1740263"/>
                <a:ext cx="8458200" cy="3962400"/>
              </a:xfrm>
              <a:prstGeom prst="rect">
                <a:avLst/>
              </a:prstGeom>
              <a:blipFill>
                <a:blip r:embed="rId2"/>
                <a:stretch>
                  <a:fillRect l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6764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6764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73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962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96200" cy="4876801"/>
              </a:xfrm>
              <a:prstGeom prst="rect">
                <a:avLst/>
              </a:prstGeom>
              <a:blipFill>
                <a:blip r:embed="rId2"/>
                <a:stretch>
                  <a:fillRect l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blipFill>
                <a:blip r:embed="rId2"/>
                <a:stretch>
                  <a:fillRect l="-166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blipFill>
                <a:blip r:embed="rId2"/>
                <a:stretch>
                  <a:fillRect l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blipFill>
                <a:blip r:embed="rId2"/>
                <a:stretch>
                  <a:fillRect l="-1748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blipFill>
                <a:blip r:embed="rId2"/>
                <a:stretch>
                  <a:fillRect l="-1649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75425</TotalTime>
  <Words>7937</Words>
  <Application>Microsoft Macintosh PowerPoint</Application>
  <PresentationFormat>Letter Paper (8.5x11 in)</PresentationFormat>
  <Paragraphs>1096</Paragraphs>
  <Slides>76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4681</cp:revision>
  <cp:lastPrinted>2025-07-23T22:51:09Z</cp:lastPrinted>
  <dcterms:created xsi:type="dcterms:W3CDTF">2013-04-22T16:10:14Z</dcterms:created>
  <dcterms:modified xsi:type="dcterms:W3CDTF">2025-07-24T19:47:14Z</dcterms:modified>
</cp:coreProperties>
</file>